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Nanum Square Round Bold" panose="020B0600000101010101" charset="-127"/>
      <p:regular r:id="rId26"/>
    </p:embeddedFont>
    <p:embeddedFont>
      <p:font typeface="Ubuntu" panose="020B0504030602030204" pitchFamily="34" charset="0"/>
      <p:regular r:id="rId27"/>
    </p:embeddedFont>
    <p:embeddedFont>
      <p:font typeface="Ubuntu Bold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taejinchoi-cbnu/StudyBuddy.git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97354" y="2212951"/>
            <a:ext cx="6361946" cy="6155183"/>
          </a:xfrm>
          <a:custGeom>
            <a:avLst/>
            <a:gdLst/>
            <a:ahLst/>
            <a:cxnLst/>
            <a:rect l="l" t="t" r="r" b="b"/>
            <a:pathLst>
              <a:path w="6361946" h="6155183">
                <a:moveTo>
                  <a:pt x="0" y="0"/>
                </a:moveTo>
                <a:lnTo>
                  <a:pt x="6361946" y="0"/>
                </a:lnTo>
                <a:lnTo>
                  <a:pt x="6361946" y="6155183"/>
                </a:lnTo>
                <a:lnTo>
                  <a:pt x="0" y="6155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6872" y="1905360"/>
            <a:ext cx="7737527" cy="3385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sz="9600" b="1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Final Project</a:t>
            </a:r>
          </a:p>
          <a:p>
            <a:pPr algn="l">
              <a:lnSpc>
                <a:spcPts val="13440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6873" y="6844844"/>
            <a:ext cx="10404527" cy="1525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Team Name: </a:t>
            </a:r>
            <a:r>
              <a:rPr lang="en-US" sz="29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Dynamic Duo</a:t>
            </a:r>
          </a:p>
          <a:p>
            <a:pPr algn="l">
              <a:lnSpc>
                <a:spcPts val="4060"/>
              </a:lnSpc>
            </a:pPr>
            <a:r>
              <a:rPr lang="en-US" sz="2900" b="1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Team member:</a:t>
            </a:r>
            <a:r>
              <a:rPr lang="en-US" sz="29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최태진(TAEJIN CHOI) [Frontend/Backend],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       </a:t>
            </a:r>
            <a:r>
              <a:rPr lang="en-US" sz="29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김용민</a:t>
            </a:r>
            <a:r>
              <a:rPr lang="en-US" sz="29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(YONGMIN KIM) [UI/UX, Docs]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3129" y="857250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56747" y="857250"/>
            <a:ext cx="14619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91779" y="4029275"/>
            <a:ext cx="1930724" cy="1930724"/>
          </a:xfrm>
          <a:custGeom>
            <a:avLst/>
            <a:gdLst/>
            <a:ahLst/>
            <a:cxnLst/>
            <a:rect l="l" t="t" r="r" b="b"/>
            <a:pathLst>
              <a:path w="1930724" h="1930724">
                <a:moveTo>
                  <a:pt x="0" y="0"/>
                </a:moveTo>
                <a:lnTo>
                  <a:pt x="1930724" y="0"/>
                </a:lnTo>
                <a:lnTo>
                  <a:pt x="1930724" y="1930724"/>
                </a:lnTo>
                <a:lnTo>
                  <a:pt x="0" y="19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50" b="-13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725933" y="4041728"/>
            <a:ext cx="1905819" cy="1905819"/>
          </a:xfrm>
          <a:custGeom>
            <a:avLst/>
            <a:gdLst/>
            <a:ahLst/>
            <a:cxnLst/>
            <a:rect l="l" t="t" r="r" b="b"/>
            <a:pathLst>
              <a:path w="1905819" h="1905819">
                <a:moveTo>
                  <a:pt x="0" y="0"/>
                </a:moveTo>
                <a:lnTo>
                  <a:pt x="1905819" y="0"/>
                </a:lnTo>
                <a:lnTo>
                  <a:pt x="1905819" y="1905819"/>
                </a:lnTo>
                <a:lnTo>
                  <a:pt x="0" y="1905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031915" y="4029275"/>
            <a:ext cx="1930724" cy="1930724"/>
          </a:xfrm>
          <a:custGeom>
            <a:avLst/>
            <a:gdLst/>
            <a:ahLst/>
            <a:cxnLst/>
            <a:rect l="l" t="t" r="r" b="b"/>
            <a:pathLst>
              <a:path w="1930724" h="1930724">
                <a:moveTo>
                  <a:pt x="0" y="0"/>
                </a:moveTo>
                <a:lnTo>
                  <a:pt x="1930725" y="0"/>
                </a:lnTo>
                <a:lnTo>
                  <a:pt x="1930725" y="1930724"/>
                </a:lnTo>
                <a:lnTo>
                  <a:pt x="0" y="1930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033461" y="4033385"/>
            <a:ext cx="1922504" cy="1922504"/>
          </a:xfrm>
          <a:custGeom>
            <a:avLst/>
            <a:gdLst/>
            <a:ahLst/>
            <a:cxnLst/>
            <a:rect l="l" t="t" r="r" b="b"/>
            <a:pathLst>
              <a:path w="1922504" h="1922504">
                <a:moveTo>
                  <a:pt x="0" y="0"/>
                </a:moveTo>
                <a:lnTo>
                  <a:pt x="1922505" y="0"/>
                </a:lnTo>
                <a:lnTo>
                  <a:pt x="1922505" y="1922504"/>
                </a:lnTo>
                <a:lnTo>
                  <a:pt x="0" y="1922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350637" y="4042137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432" b="-343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714500" y="2152650"/>
            <a:ext cx="4626571" cy="67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Collaboration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54858" y="6390571"/>
            <a:ext cx="3400184" cy="110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2914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CODE COLLABORATION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81637" y="6377398"/>
            <a:ext cx="3061810" cy="111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2914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DOCS</a:t>
            </a:r>
          </a:p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2914" b="1" u="none" strike="noStrike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COLLABORATION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46929" y="6390571"/>
            <a:ext cx="3400184" cy="110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2914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DESIGN</a:t>
            </a:r>
          </a:p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2914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COLLABORATION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28884" y="857250"/>
            <a:ext cx="307012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43129" y="857250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56747" y="857250"/>
            <a:ext cx="139403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1565" y="4221249"/>
            <a:ext cx="8604870" cy="151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sz="775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56747" y="857250"/>
            <a:ext cx="142796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4275775" y="6219902"/>
            <a:ext cx="2620398" cy="2620398"/>
          </a:xfrm>
          <a:custGeom>
            <a:avLst/>
            <a:gdLst/>
            <a:ahLst/>
            <a:cxnLst/>
            <a:rect l="l" t="t" r="r" b="b"/>
            <a:pathLst>
              <a:path w="2620398" h="2620398">
                <a:moveTo>
                  <a:pt x="0" y="0"/>
                </a:moveTo>
                <a:lnTo>
                  <a:pt x="2620398" y="0"/>
                </a:lnTo>
                <a:lnTo>
                  <a:pt x="2620398" y="2620399"/>
                </a:lnTo>
                <a:lnTo>
                  <a:pt x="0" y="262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922868" y="6219902"/>
            <a:ext cx="2620398" cy="2620398"/>
          </a:xfrm>
          <a:custGeom>
            <a:avLst/>
            <a:gdLst/>
            <a:ahLst/>
            <a:cxnLst/>
            <a:rect l="l" t="t" r="r" b="b"/>
            <a:pathLst>
              <a:path w="2620398" h="2620398">
                <a:moveTo>
                  <a:pt x="0" y="0"/>
                </a:moveTo>
                <a:lnTo>
                  <a:pt x="2620398" y="0"/>
                </a:lnTo>
                <a:lnTo>
                  <a:pt x="2620398" y="2620399"/>
                </a:lnTo>
                <a:lnTo>
                  <a:pt x="0" y="2620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5568916" y="6184303"/>
            <a:ext cx="2626953" cy="2691598"/>
          </a:xfrm>
          <a:custGeom>
            <a:avLst/>
            <a:gdLst/>
            <a:ahLst/>
            <a:cxnLst/>
            <a:rect l="l" t="t" r="r" b="b"/>
            <a:pathLst>
              <a:path w="2626953" h="2691598">
                <a:moveTo>
                  <a:pt x="0" y="0"/>
                </a:moveTo>
                <a:lnTo>
                  <a:pt x="2626953" y="0"/>
                </a:lnTo>
                <a:lnTo>
                  <a:pt x="2626953" y="2691598"/>
                </a:lnTo>
                <a:lnTo>
                  <a:pt x="0" y="2691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82411" y="6185041"/>
            <a:ext cx="2780487" cy="2690122"/>
          </a:xfrm>
          <a:custGeom>
            <a:avLst/>
            <a:gdLst/>
            <a:ahLst/>
            <a:cxnLst/>
            <a:rect l="l" t="t" r="r" b="b"/>
            <a:pathLst>
              <a:path w="2780487" h="2690122">
                <a:moveTo>
                  <a:pt x="0" y="0"/>
                </a:moveTo>
                <a:lnTo>
                  <a:pt x="2780487" y="0"/>
                </a:lnTo>
                <a:lnTo>
                  <a:pt x="2780487" y="2690121"/>
                </a:lnTo>
                <a:lnTo>
                  <a:pt x="0" y="2690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270266" y="2686440"/>
            <a:ext cx="2631417" cy="2631417"/>
          </a:xfrm>
          <a:custGeom>
            <a:avLst/>
            <a:gdLst/>
            <a:ahLst/>
            <a:cxnLst/>
            <a:rect l="l" t="t" r="r" b="b"/>
            <a:pathLst>
              <a:path w="2631417" h="2631417">
                <a:moveTo>
                  <a:pt x="0" y="0"/>
                </a:moveTo>
                <a:lnTo>
                  <a:pt x="2631417" y="0"/>
                </a:lnTo>
                <a:lnTo>
                  <a:pt x="2631417" y="2631417"/>
                </a:lnTo>
                <a:lnTo>
                  <a:pt x="0" y="2631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911829" y="2672428"/>
            <a:ext cx="2642477" cy="2642477"/>
          </a:xfrm>
          <a:custGeom>
            <a:avLst/>
            <a:gdLst/>
            <a:ahLst/>
            <a:cxnLst/>
            <a:rect l="l" t="t" r="r" b="b"/>
            <a:pathLst>
              <a:path w="2642477" h="2642477">
                <a:moveTo>
                  <a:pt x="0" y="0"/>
                </a:moveTo>
                <a:lnTo>
                  <a:pt x="2642477" y="0"/>
                </a:lnTo>
                <a:lnTo>
                  <a:pt x="2642477" y="2642476"/>
                </a:lnTo>
                <a:lnTo>
                  <a:pt x="0" y="26424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59898" y="2689393"/>
            <a:ext cx="2625512" cy="2625512"/>
          </a:xfrm>
          <a:custGeom>
            <a:avLst/>
            <a:gdLst/>
            <a:ahLst/>
            <a:cxnLst/>
            <a:rect l="l" t="t" r="r" b="b"/>
            <a:pathLst>
              <a:path w="2625512" h="2625512">
                <a:moveTo>
                  <a:pt x="0" y="0"/>
                </a:moveTo>
                <a:lnTo>
                  <a:pt x="2625512" y="0"/>
                </a:lnTo>
                <a:lnTo>
                  <a:pt x="2625512" y="2625511"/>
                </a:lnTo>
                <a:lnTo>
                  <a:pt x="0" y="2625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5569637" y="2689393"/>
            <a:ext cx="2625512" cy="2625512"/>
          </a:xfrm>
          <a:custGeom>
            <a:avLst/>
            <a:gdLst/>
            <a:ahLst/>
            <a:cxnLst/>
            <a:rect l="l" t="t" r="r" b="b"/>
            <a:pathLst>
              <a:path w="2625512" h="2625512">
                <a:moveTo>
                  <a:pt x="0" y="0"/>
                </a:moveTo>
                <a:lnTo>
                  <a:pt x="2625511" y="0"/>
                </a:lnTo>
                <a:lnTo>
                  <a:pt x="2625511" y="2625511"/>
                </a:lnTo>
                <a:lnTo>
                  <a:pt x="0" y="2625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56747" y="857250"/>
            <a:ext cx="144493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350442" y="3066745"/>
            <a:ext cx="13769384" cy="808951"/>
          </a:xfrm>
          <a:custGeom>
            <a:avLst/>
            <a:gdLst/>
            <a:ahLst/>
            <a:cxnLst/>
            <a:rect l="l" t="t" r="r" b="b"/>
            <a:pathLst>
              <a:path w="13769384" h="808951">
                <a:moveTo>
                  <a:pt x="0" y="0"/>
                </a:moveTo>
                <a:lnTo>
                  <a:pt x="13769384" y="0"/>
                </a:lnTo>
                <a:lnTo>
                  <a:pt x="13769384" y="808952"/>
                </a:lnTo>
                <a:lnTo>
                  <a:pt x="0" y="808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350442" y="4141643"/>
            <a:ext cx="13769384" cy="826163"/>
          </a:xfrm>
          <a:custGeom>
            <a:avLst/>
            <a:gdLst/>
            <a:ahLst/>
            <a:cxnLst/>
            <a:rect l="l" t="t" r="r" b="b"/>
            <a:pathLst>
              <a:path w="13769384" h="826163">
                <a:moveTo>
                  <a:pt x="0" y="0"/>
                </a:moveTo>
                <a:lnTo>
                  <a:pt x="13769384" y="0"/>
                </a:lnTo>
                <a:lnTo>
                  <a:pt x="13769384" y="826163"/>
                </a:lnTo>
                <a:lnTo>
                  <a:pt x="0" y="82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350442" y="6698120"/>
            <a:ext cx="13769384" cy="860586"/>
          </a:xfrm>
          <a:custGeom>
            <a:avLst/>
            <a:gdLst/>
            <a:ahLst/>
            <a:cxnLst/>
            <a:rect l="l" t="t" r="r" b="b"/>
            <a:pathLst>
              <a:path w="13769384" h="860586">
                <a:moveTo>
                  <a:pt x="0" y="0"/>
                </a:moveTo>
                <a:lnTo>
                  <a:pt x="13769384" y="0"/>
                </a:lnTo>
                <a:lnTo>
                  <a:pt x="13769384" y="860586"/>
                </a:lnTo>
                <a:lnTo>
                  <a:pt x="0" y="860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56747" y="857250"/>
            <a:ext cx="144493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50442" y="5825056"/>
            <a:ext cx="2967633" cy="64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logged-in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50442" y="2158090"/>
            <a:ext cx="2379563" cy="64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logout user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428051" y="1484299"/>
            <a:ext cx="11301259" cy="4788908"/>
          </a:xfrm>
          <a:custGeom>
            <a:avLst/>
            <a:gdLst/>
            <a:ahLst/>
            <a:cxnLst/>
            <a:rect l="l" t="t" r="r" b="b"/>
            <a:pathLst>
              <a:path w="11301259" h="4788908">
                <a:moveTo>
                  <a:pt x="0" y="0"/>
                </a:moveTo>
                <a:lnTo>
                  <a:pt x="11301259" y="0"/>
                </a:lnTo>
                <a:lnTo>
                  <a:pt x="11301259" y="4788908"/>
                </a:lnTo>
                <a:lnTo>
                  <a:pt x="0" y="4788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28051" y="5143500"/>
            <a:ext cx="9276444" cy="3026440"/>
          </a:xfrm>
          <a:custGeom>
            <a:avLst/>
            <a:gdLst/>
            <a:ahLst/>
            <a:cxnLst/>
            <a:rect l="l" t="t" r="r" b="b"/>
            <a:pathLst>
              <a:path w="9276444" h="3026440">
                <a:moveTo>
                  <a:pt x="0" y="0"/>
                </a:moveTo>
                <a:lnTo>
                  <a:pt x="9276444" y="0"/>
                </a:lnTo>
                <a:lnTo>
                  <a:pt x="9276444" y="3026440"/>
                </a:lnTo>
                <a:lnTo>
                  <a:pt x="0" y="3026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28051" y="6905513"/>
            <a:ext cx="7254826" cy="3381487"/>
          </a:xfrm>
          <a:custGeom>
            <a:avLst/>
            <a:gdLst/>
            <a:ahLst/>
            <a:cxnLst/>
            <a:rect l="l" t="t" r="r" b="b"/>
            <a:pathLst>
              <a:path w="7254826" h="3381487">
                <a:moveTo>
                  <a:pt x="0" y="0"/>
                </a:moveTo>
                <a:lnTo>
                  <a:pt x="7254826" y="0"/>
                </a:lnTo>
                <a:lnTo>
                  <a:pt x="7254826" y="3381487"/>
                </a:lnTo>
                <a:lnTo>
                  <a:pt x="0" y="3381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863947" y="1179512"/>
            <a:ext cx="10837624" cy="9333904"/>
          </a:xfrm>
          <a:custGeom>
            <a:avLst/>
            <a:gdLst/>
            <a:ahLst/>
            <a:cxnLst/>
            <a:rect l="l" t="t" r="r" b="b"/>
            <a:pathLst>
              <a:path w="10837624" h="9333904">
                <a:moveTo>
                  <a:pt x="0" y="0"/>
                </a:moveTo>
                <a:lnTo>
                  <a:pt x="10837624" y="0"/>
                </a:lnTo>
                <a:lnTo>
                  <a:pt x="10837624" y="9333904"/>
                </a:lnTo>
                <a:lnTo>
                  <a:pt x="0" y="9333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56747" y="857250"/>
            <a:ext cx="142796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050632" y="1697645"/>
            <a:ext cx="14186736" cy="79800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56747" y="857250"/>
            <a:ext cx="146993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965684" y="1547953"/>
            <a:ext cx="11301259" cy="3136099"/>
          </a:xfrm>
          <a:custGeom>
            <a:avLst/>
            <a:gdLst/>
            <a:ahLst/>
            <a:cxnLst/>
            <a:rect l="l" t="t" r="r" b="b"/>
            <a:pathLst>
              <a:path w="11301259" h="3136099">
                <a:moveTo>
                  <a:pt x="0" y="0"/>
                </a:moveTo>
                <a:lnTo>
                  <a:pt x="11301259" y="0"/>
                </a:lnTo>
                <a:lnTo>
                  <a:pt x="11301259" y="3136100"/>
                </a:lnTo>
                <a:lnTo>
                  <a:pt x="0" y="313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965684" y="4316053"/>
            <a:ext cx="11301259" cy="5410478"/>
          </a:xfrm>
          <a:custGeom>
            <a:avLst/>
            <a:gdLst/>
            <a:ahLst/>
            <a:cxnLst/>
            <a:rect l="l" t="t" r="r" b="b"/>
            <a:pathLst>
              <a:path w="11301259" h="5410478">
                <a:moveTo>
                  <a:pt x="0" y="0"/>
                </a:moveTo>
                <a:lnTo>
                  <a:pt x="11301259" y="0"/>
                </a:lnTo>
                <a:lnTo>
                  <a:pt x="11301259" y="5410478"/>
                </a:lnTo>
                <a:lnTo>
                  <a:pt x="0" y="541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335887" y="583406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6188" y="583406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60433" y="583406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09776" y="583406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4050" y="583406"/>
            <a:ext cx="158525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9706" y="546894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748381" y="1821426"/>
            <a:ext cx="11301259" cy="2147239"/>
          </a:xfrm>
          <a:custGeom>
            <a:avLst/>
            <a:gdLst/>
            <a:ahLst/>
            <a:cxnLst/>
            <a:rect l="l" t="t" r="r" b="b"/>
            <a:pathLst>
              <a:path w="11301259" h="2147239">
                <a:moveTo>
                  <a:pt x="0" y="0"/>
                </a:moveTo>
                <a:lnTo>
                  <a:pt x="11301259" y="0"/>
                </a:lnTo>
                <a:lnTo>
                  <a:pt x="11301259" y="2147239"/>
                </a:lnTo>
                <a:lnTo>
                  <a:pt x="0" y="2147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748381" y="3952870"/>
            <a:ext cx="11301259" cy="2698176"/>
          </a:xfrm>
          <a:custGeom>
            <a:avLst/>
            <a:gdLst/>
            <a:ahLst/>
            <a:cxnLst/>
            <a:rect l="l" t="t" r="r" b="b"/>
            <a:pathLst>
              <a:path w="11301259" h="2698176">
                <a:moveTo>
                  <a:pt x="0" y="0"/>
                </a:moveTo>
                <a:lnTo>
                  <a:pt x="11301259" y="0"/>
                </a:lnTo>
                <a:lnTo>
                  <a:pt x="11301259" y="2698175"/>
                </a:lnTo>
                <a:lnTo>
                  <a:pt x="0" y="2698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748381" y="4726095"/>
            <a:ext cx="11301259" cy="5000807"/>
          </a:xfrm>
          <a:custGeom>
            <a:avLst/>
            <a:gdLst/>
            <a:ahLst/>
            <a:cxnLst/>
            <a:rect l="l" t="t" r="r" b="b"/>
            <a:pathLst>
              <a:path w="11301259" h="5000807">
                <a:moveTo>
                  <a:pt x="0" y="0"/>
                </a:moveTo>
                <a:lnTo>
                  <a:pt x="11301259" y="0"/>
                </a:lnTo>
                <a:lnTo>
                  <a:pt x="11301259" y="5000807"/>
                </a:lnTo>
                <a:lnTo>
                  <a:pt x="0" y="5000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56747" y="857250"/>
            <a:ext cx="146993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65581" y="2412535"/>
            <a:ext cx="14266859" cy="6723257"/>
          </a:xfrm>
          <a:custGeom>
            <a:avLst/>
            <a:gdLst/>
            <a:ahLst/>
            <a:cxnLst/>
            <a:rect l="l" t="t" r="r" b="b"/>
            <a:pathLst>
              <a:path w="14266859" h="6723257">
                <a:moveTo>
                  <a:pt x="0" y="0"/>
                </a:moveTo>
                <a:lnTo>
                  <a:pt x="14266859" y="0"/>
                </a:lnTo>
                <a:lnTo>
                  <a:pt x="14266859" y="6723258"/>
                </a:lnTo>
                <a:lnTo>
                  <a:pt x="0" y="672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56747" y="857250"/>
            <a:ext cx="140831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136716" y="2263355"/>
            <a:ext cx="14524588" cy="6862868"/>
          </a:xfrm>
          <a:custGeom>
            <a:avLst/>
            <a:gdLst/>
            <a:ahLst/>
            <a:cxnLst/>
            <a:rect l="l" t="t" r="r" b="b"/>
            <a:pathLst>
              <a:path w="14524588" h="6862868">
                <a:moveTo>
                  <a:pt x="0" y="0"/>
                </a:moveTo>
                <a:lnTo>
                  <a:pt x="14524588" y="0"/>
                </a:lnTo>
                <a:lnTo>
                  <a:pt x="14524588" y="6862868"/>
                </a:lnTo>
                <a:lnTo>
                  <a:pt x="0" y="686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56747" y="857250"/>
            <a:ext cx="146993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13140" y="4221249"/>
            <a:ext cx="5661720" cy="151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sz="775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Project idea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3129" y="857250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56747" y="857250"/>
            <a:ext cx="149584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52402" y="820738"/>
            <a:ext cx="246618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Idea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91213" y="2402864"/>
            <a:ext cx="15091691" cy="7225147"/>
          </a:xfrm>
          <a:custGeom>
            <a:avLst/>
            <a:gdLst/>
            <a:ahLst/>
            <a:cxnLst/>
            <a:rect l="l" t="t" r="r" b="b"/>
            <a:pathLst>
              <a:path w="15091691" h="7225147">
                <a:moveTo>
                  <a:pt x="0" y="0"/>
                </a:moveTo>
                <a:lnTo>
                  <a:pt x="15091691" y="0"/>
                </a:lnTo>
                <a:lnTo>
                  <a:pt x="15091691" y="7225148"/>
                </a:lnTo>
                <a:lnTo>
                  <a:pt x="0" y="7225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07852" y="2402864"/>
            <a:ext cx="15075052" cy="7179494"/>
          </a:xfrm>
          <a:custGeom>
            <a:avLst/>
            <a:gdLst/>
            <a:ahLst/>
            <a:cxnLst/>
            <a:rect l="l" t="t" r="r" b="b"/>
            <a:pathLst>
              <a:path w="15075052" h="7179494">
                <a:moveTo>
                  <a:pt x="0" y="0"/>
                </a:moveTo>
                <a:lnTo>
                  <a:pt x="15075052" y="0"/>
                </a:lnTo>
                <a:lnTo>
                  <a:pt x="15075052" y="7179494"/>
                </a:lnTo>
                <a:lnTo>
                  <a:pt x="0" y="7179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56747" y="857250"/>
            <a:ext cx="151101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748381" y="1931736"/>
            <a:ext cx="11301259" cy="1342025"/>
          </a:xfrm>
          <a:custGeom>
            <a:avLst/>
            <a:gdLst/>
            <a:ahLst/>
            <a:cxnLst/>
            <a:rect l="l" t="t" r="r" b="b"/>
            <a:pathLst>
              <a:path w="11301259" h="1342025">
                <a:moveTo>
                  <a:pt x="0" y="0"/>
                </a:moveTo>
                <a:lnTo>
                  <a:pt x="11301259" y="0"/>
                </a:lnTo>
                <a:lnTo>
                  <a:pt x="11301259" y="1342025"/>
                </a:lnTo>
                <a:lnTo>
                  <a:pt x="0" y="134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748381" y="3273761"/>
            <a:ext cx="11301259" cy="6342832"/>
          </a:xfrm>
          <a:custGeom>
            <a:avLst/>
            <a:gdLst/>
            <a:ahLst/>
            <a:cxnLst/>
            <a:rect l="l" t="t" r="r" b="b"/>
            <a:pathLst>
              <a:path w="11301259" h="6342832">
                <a:moveTo>
                  <a:pt x="0" y="0"/>
                </a:moveTo>
                <a:lnTo>
                  <a:pt x="11301259" y="0"/>
                </a:lnTo>
                <a:lnTo>
                  <a:pt x="11301259" y="6342831"/>
                </a:lnTo>
                <a:lnTo>
                  <a:pt x="0" y="634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3129" y="857250"/>
            <a:ext cx="210522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56747" y="857250"/>
            <a:ext cx="149047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3129" y="857250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92472" y="857250"/>
            <a:ext cx="172015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repository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56747" y="857250"/>
            <a:ext cx="155209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A743800-0E7E-323A-486C-608ADEEF0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64877EE-D260-1395-260E-AE8A524A7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>
            <a:hlinkClick r:id="rId2"/>
            <a:extLst>
              <a:ext uri="{FF2B5EF4-FFF2-40B4-BE49-F238E27FC236}">
                <a16:creationId xmlns:a16="http://schemas.microsoft.com/office/drawing/2014/main" id="{978CC5A5-AE85-6149-9C8E-2F88600D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81" t="1353" r="321"/>
          <a:stretch>
            <a:fillRect/>
          </a:stretch>
        </p:blipFill>
        <p:spPr>
          <a:xfrm>
            <a:off x="4141210" y="1790701"/>
            <a:ext cx="10515600" cy="76390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770636" y="1289050"/>
            <a:ext cx="15256750" cy="85819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3129" y="857250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56747" y="857250"/>
            <a:ext cx="180255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Demo 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46760" y="4236801"/>
            <a:ext cx="4794480" cy="148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5"/>
              </a:lnSpc>
              <a:spcBef>
                <a:spcPct val="0"/>
              </a:spcBef>
            </a:pPr>
            <a:r>
              <a:rPr lang="en-US" sz="765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411550" y="2409690"/>
            <a:ext cx="3217105" cy="1819410"/>
            <a:chOff x="0" y="-301604"/>
            <a:chExt cx="4289474" cy="242587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-301604"/>
              <a:ext cx="4289474" cy="2425879"/>
              <a:chOff x="0" y="-57150"/>
              <a:chExt cx="812800" cy="4596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3284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28403">
                    <a:moveTo>
                      <a:pt x="609600" y="0"/>
                    </a:moveTo>
                    <a:cubicBezTo>
                      <a:pt x="721824" y="0"/>
                      <a:pt x="812800" y="73516"/>
                      <a:pt x="812800" y="164202"/>
                    </a:cubicBezTo>
                    <a:cubicBezTo>
                      <a:pt x="812800" y="254888"/>
                      <a:pt x="721824" y="328403"/>
                      <a:pt x="609600" y="328403"/>
                    </a:cubicBezTo>
                    <a:lnTo>
                      <a:pt x="203200" y="328403"/>
                    </a:lnTo>
                    <a:cubicBezTo>
                      <a:pt x="90976" y="328403"/>
                      <a:pt x="0" y="254888"/>
                      <a:pt x="0" y="164202"/>
                    </a:cubicBezTo>
                    <a:cubicBezTo>
                      <a:pt x="0" y="735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38100" cap="sq">
                <a:solidFill>
                  <a:srgbClr val="CC665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459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Ubuntu Bold"/>
                    <a:ea typeface="Ubuntu Bold"/>
                    <a:cs typeface="Ubuntu Bold"/>
                    <a:sym typeface="Ubuntu Bold"/>
                  </a:rPr>
                  <a:t>Non-overlapping positions in the same filed</a:t>
                </a: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106395" y="2181087"/>
            <a:ext cx="3217105" cy="2276611"/>
            <a:chOff x="0" y="-546081"/>
            <a:chExt cx="4289474" cy="243470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-546081"/>
              <a:ext cx="4289474" cy="2434702"/>
              <a:chOff x="0" y="-103475"/>
              <a:chExt cx="812800" cy="46134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2520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28403">
                    <a:moveTo>
                      <a:pt x="609600" y="0"/>
                    </a:moveTo>
                    <a:cubicBezTo>
                      <a:pt x="721824" y="0"/>
                      <a:pt x="812800" y="73516"/>
                      <a:pt x="812800" y="164202"/>
                    </a:cubicBezTo>
                    <a:cubicBezTo>
                      <a:pt x="812800" y="254888"/>
                      <a:pt x="721824" y="328403"/>
                      <a:pt x="609600" y="328403"/>
                    </a:cubicBezTo>
                    <a:lnTo>
                      <a:pt x="203200" y="328403"/>
                    </a:lnTo>
                    <a:cubicBezTo>
                      <a:pt x="90976" y="328403"/>
                      <a:pt x="0" y="254888"/>
                      <a:pt x="0" y="164202"/>
                    </a:cubicBezTo>
                    <a:cubicBezTo>
                      <a:pt x="0" y="735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38100" cap="sq">
                <a:solidFill>
                  <a:srgbClr val="CC665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03475"/>
                <a:ext cx="812800" cy="4613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Ubuntu Bold"/>
                    <a:ea typeface="Ubuntu Bold"/>
                    <a:cs typeface="Ubuntu Bold"/>
                    <a:sym typeface="Ubuntu Bold"/>
                  </a:rPr>
                  <a:t>The difficulty of coordinating schedules</a:t>
                </a: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2718069" y="2326497"/>
            <a:ext cx="3217105" cy="1902604"/>
            <a:chOff x="0" y="-301604"/>
            <a:chExt cx="4289474" cy="253680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-301604"/>
              <a:ext cx="4289474" cy="2536805"/>
              <a:chOff x="0" y="-57150"/>
              <a:chExt cx="812800" cy="48069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18130"/>
                <a:ext cx="812800" cy="32840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28403">
                    <a:moveTo>
                      <a:pt x="609600" y="0"/>
                    </a:moveTo>
                    <a:cubicBezTo>
                      <a:pt x="721824" y="0"/>
                      <a:pt x="812800" y="73516"/>
                      <a:pt x="812800" y="164202"/>
                    </a:cubicBezTo>
                    <a:cubicBezTo>
                      <a:pt x="812800" y="254888"/>
                      <a:pt x="721824" y="328403"/>
                      <a:pt x="609600" y="328403"/>
                    </a:cubicBezTo>
                    <a:lnTo>
                      <a:pt x="203200" y="328403"/>
                    </a:lnTo>
                    <a:cubicBezTo>
                      <a:pt x="90976" y="328403"/>
                      <a:pt x="0" y="254888"/>
                      <a:pt x="0" y="164202"/>
                    </a:cubicBezTo>
                    <a:cubicBezTo>
                      <a:pt x="0" y="735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38100" cap="sq">
                <a:solidFill>
                  <a:srgbClr val="CC665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812800" cy="4806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Ubuntu Bold"/>
                    <a:ea typeface="Ubuntu Bold"/>
                    <a:cs typeface="Ubuntu Bold"/>
                    <a:sym typeface="Ubuntu Bold"/>
                  </a:rPr>
                  <a:t>The difficulty of finding team members</a:t>
                </a: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7267448" y="5568080"/>
            <a:ext cx="3361206" cy="3626035"/>
            <a:chOff x="0" y="0"/>
            <a:chExt cx="4481609" cy="48347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81609" cy="4335180"/>
            </a:xfrm>
            <a:custGeom>
              <a:avLst/>
              <a:gdLst/>
              <a:ahLst/>
              <a:cxnLst/>
              <a:rect l="l" t="t" r="r" b="b"/>
              <a:pathLst>
                <a:path w="4481609" h="4335180">
                  <a:moveTo>
                    <a:pt x="0" y="0"/>
                  </a:moveTo>
                  <a:lnTo>
                    <a:pt x="4481609" y="0"/>
                  </a:lnTo>
                  <a:lnTo>
                    <a:pt x="4481609" y="4335180"/>
                  </a:lnTo>
                  <a:lnTo>
                    <a:pt x="0" y="4335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278030"/>
              <a:ext cx="4481609" cy="556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STUDY BUDDY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28884" y="857250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43129" y="857250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56747" y="857250"/>
            <a:ext cx="15128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2402" y="820738"/>
            <a:ext cx="246618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Idea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8103" y="4221249"/>
            <a:ext cx="10071795" cy="151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sz="7753" b="1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118584" y="838994"/>
            <a:ext cx="2466181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28884" y="1094582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3129" y="1094582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2472" y="1094582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56747" y="1094582"/>
            <a:ext cx="147887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402" y="1094582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07406" y="3576851"/>
            <a:ext cx="1185694" cy="118569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4" tIns="50814" rIns="50814" bIns="5081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7361" y="5075376"/>
            <a:ext cx="1185785" cy="11857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8" tIns="50818" rIns="50818" bIns="50818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73440" y="5360429"/>
            <a:ext cx="615678" cy="615678"/>
          </a:xfrm>
          <a:custGeom>
            <a:avLst/>
            <a:gdLst/>
            <a:ahLst/>
            <a:cxnLst/>
            <a:rect l="l" t="t" r="r" b="b"/>
            <a:pathLst>
              <a:path w="615678" h="615678">
                <a:moveTo>
                  <a:pt x="0" y="0"/>
                </a:moveTo>
                <a:lnTo>
                  <a:pt x="615679" y="0"/>
                </a:lnTo>
                <a:lnTo>
                  <a:pt x="615679" y="615679"/>
                </a:lnTo>
                <a:lnTo>
                  <a:pt x="0" y="61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507383" y="2078327"/>
            <a:ext cx="1185694" cy="118569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4" tIns="50814" rIns="50814" bIns="5081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428" y="6573991"/>
            <a:ext cx="1185694" cy="118569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4" tIns="50814" rIns="50814" bIns="5081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07361" y="8072515"/>
            <a:ext cx="1185785" cy="11857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8" tIns="50818" rIns="50818" bIns="50818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766878" y="2356849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766878" y="3916705"/>
            <a:ext cx="628650" cy="505987"/>
          </a:xfrm>
          <a:custGeom>
            <a:avLst/>
            <a:gdLst/>
            <a:ahLst/>
            <a:cxnLst/>
            <a:rect l="l" t="t" r="r" b="b"/>
            <a:pathLst>
              <a:path w="628650" h="505987">
                <a:moveTo>
                  <a:pt x="0" y="0"/>
                </a:moveTo>
                <a:lnTo>
                  <a:pt x="628650" y="0"/>
                </a:lnTo>
                <a:lnTo>
                  <a:pt x="628650" y="505987"/>
                </a:lnTo>
                <a:lnTo>
                  <a:pt x="0" y="50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803877" y="8299326"/>
            <a:ext cx="552450" cy="732163"/>
          </a:xfrm>
          <a:custGeom>
            <a:avLst/>
            <a:gdLst/>
            <a:ahLst/>
            <a:cxnLst/>
            <a:rect l="l" t="t" r="r" b="b"/>
            <a:pathLst>
              <a:path w="552450" h="732163">
                <a:moveTo>
                  <a:pt x="0" y="0"/>
                </a:moveTo>
                <a:lnTo>
                  <a:pt x="552450" y="0"/>
                </a:lnTo>
                <a:lnTo>
                  <a:pt x="552450" y="732163"/>
                </a:lnTo>
                <a:lnTo>
                  <a:pt x="0" y="732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803877" y="6849938"/>
            <a:ext cx="609600" cy="633800"/>
          </a:xfrm>
          <a:custGeom>
            <a:avLst/>
            <a:gdLst/>
            <a:ahLst/>
            <a:cxnLst/>
            <a:rect l="l" t="t" r="r" b="b"/>
            <a:pathLst>
              <a:path w="609600" h="633800">
                <a:moveTo>
                  <a:pt x="0" y="0"/>
                </a:moveTo>
                <a:lnTo>
                  <a:pt x="609600" y="0"/>
                </a:lnTo>
                <a:lnTo>
                  <a:pt x="609600" y="633800"/>
                </a:lnTo>
                <a:lnTo>
                  <a:pt x="0" y="633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840259" y="2462377"/>
            <a:ext cx="1793938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Welcome page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40259" y="3960902"/>
            <a:ext cx="1846276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Modal Design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40259" y="5459471"/>
            <a:ext cx="2380458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Responsive Design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40259" y="8456610"/>
            <a:ext cx="2596429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User authentication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40259" y="6958041"/>
            <a:ext cx="1490668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Dark Mode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41938" y="3961736"/>
            <a:ext cx="1013392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Login, sign-up, and other tasks are handled on a single screen without page transitions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41938" y="5460306"/>
            <a:ext cx="922146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Responsive design ensures consistent UI/UX across browsers and mobile devices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641938" y="6958875"/>
            <a:ext cx="402490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Users can select light or dark mode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41938" y="8457445"/>
            <a:ext cx="120868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Provides login and sign-up via Firebase Authentication, with student verification through the Univcert API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41938" y="2463212"/>
            <a:ext cx="1085668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 general overview of the service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18584" y="838994"/>
            <a:ext cx="2466181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328884" y="1094582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43129" y="1094582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92472" y="1094582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456747" y="1094582"/>
            <a:ext cx="139403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52402" y="1094582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07406" y="3576851"/>
            <a:ext cx="1185694" cy="118569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4" tIns="50814" rIns="50814" bIns="5081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7361" y="5075376"/>
            <a:ext cx="1185785" cy="11857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8" tIns="50818" rIns="50818" bIns="50818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7406" y="2078327"/>
            <a:ext cx="1185694" cy="11856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4" tIns="50814" rIns="50814" bIns="5081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07406" y="6573991"/>
            <a:ext cx="1185694" cy="11856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4" tIns="50814" rIns="50814" bIns="5081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07361" y="8072515"/>
            <a:ext cx="1185785" cy="11857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18" tIns="50818" rIns="50818" bIns="50818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81166" y="2412423"/>
            <a:ext cx="638175" cy="517502"/>
          </a:xfrm>
          <a:custGeom>
            <a:avLst/>
            <a:gdLst/>
            <a:ahLst/>
            <a:cxnLst/>
            <a:rect l="l" t="t" r="r" b="b"/>
            <a:pathLst>
              <a:path w="638175" h="517502">
                <a:moveTo>
                  <a:pt x="0" y="0"/>
                </a:moveTo>
                <a:lnTo>
                  <a:pt x="638175" y="0"/>
                </a:lnTo>
                <a:lnTo>
                  <a:pt x="638175" y="517502"/>
                </a:lnTo>
                <a:lnTo>
                  <a:pt x="0" y="51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766878" y="8322686"/>
            <a:ext cx="666750" cy="685444"/>
          </a:xfrm>
          <a:custGeom>
            <a:avLst/>
            <a:gdLst/>
            <a:ahLst/>
            <a:cxnLst/>
            <a:rect l="l" t="t" r="r" b="b"/>
            <a:pathLst>
              <a:path w="666750" h="685444">
                <a:moveTo>
                  <a:pt x="0" y="0"/>
                </a:moveTo>
                <a:lnTo>
                  <a:pt x="666750" y="0"/>
                </a:lnTo>
                <a:lnTo>
                  <a:pt x="666750" y="685444"/>
                </a:lnTo>
                <a:lnTo>
                  <a:pt x="0" y="68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781166" y="6861674"/>
            <a:ext cx="638175" cy="610327"/>
          </a:xfrm>
          <a:custGeom>
            <a:avLst/>
            <a:gdLst/>
            <a:ahLst/>
            <a:cxnLst/>
            <a:rect l="l" t="t" r="r" b="b"/>
            <a:pathLst>
              <a:path w="638175" h="610327">
                <a:moveTo>
                  <a:pt x="0" y="0"/>
                </a:moveTo>
                <a:lnTo>
                  <a:pt x="638175" y="0"/>
                </a:lnTo>
                <a:lnTo>
                  <a:pt x="638175" y="610328"/>
                </a:lnTo>
                <a:lnTo>
                  <a:pt x="0" y="610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781166" y="5373910"/>
            <a:ext cx="638175" cy="588716"/>
          </a:xfrm>
          <a:custGeom>
            <a:avLst/>
            <a:gdLst/>
            <a:ahLst/>
            <a:cxnLst/>
            <a:rect l="l" t="t" r="r" b="b"/>
            <a:pathLst>
              <a:path w="638175" h="588716">
                <a:moveTo>
                  <a:pt x="0" y="0"/>
                </a:moveTo>
                <a:lnTo>
                  <a:pt x="638175" y="0"/>
                </a:lnTo>
                <a:lnTo>
                  <a:pt x="638175" y="588717"/>
                </a:lnTo>
                <a:lnTo>
                  <a:pt x="0" y="588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766878" y="3989676"/>
            <a:ext cx="666750" cy="360045"/>
          </a:xfrm>
          <a:custGeom>
            <a:avLst/>
            <a:gdLst/>
            <a:ahLst/>
            <a:cxnLst/>
            <a:rect l="l" t="t" r="r" b="b"/>
            <a:pathLst>
              <a:path w="666750" h="360045">
                <a:moveTo>
                  <a:pt x="0" y="0"/>
                </a:moveTo>
                <a:lnTo>
                  <a:pt x="666750" y="0"/>
                </a:lnTo>
                <a:lnTo>
                  <a:pt x="666750" y="360045"/>
                </a:lnTo>
                <a:lnTo>
                  <a:pt x="0" y="360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002209" y="5459471"/>
            <a:ext cx="2574504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Schedule Matching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02209" y="2462377"/>
            <a:ext cx="2574504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DashBoard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002209" y="8533264"/>
            <a:ext cx="2202819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User Profile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02209" y="3960902"/>
            <a:ext cx="4038309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Group creation and management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02209" y="6958041"/>
            <a:ext cx="1490668" cy="36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Calendar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31316" y="3963406"/>
            <a:ext cx="1085668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Create groups and manage members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31316" y="5461975"/>
            <a:ext cx="1085668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Analyzes members' schedules and automatically calculates a time when everyone is available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31316" y="6960545"/>
            <a:ext cx="1085668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Provides a clear overview of the schedule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431316" y="8534933"/>
            <a:ext cx="1085668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Set and manage personal information, interests, and department details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31316" y="2464881"/>
            <a:ext cx="1085668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View the clock, group status, and upcoming events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18584" y="838994"/>
            <a:ext cx="2466181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328884" y="1094582"/>
            <a:ext cx="30701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43129" y="1094582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92472" y="1094582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456747" y="1094582"/>
            <a:ext cx="141099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52402" y="1094582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15195" y="4221249"/>
            <a:ext cx="12457609" cy="151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sz="775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28884" y="857250"/>
            <a:ext cx="307012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3129" y="857250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56747" y="857250"/>
            <a:ext cx="142796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143129" y="4460711"/>
            <a:ext cx="2615348" cy="2085740"/>
          </a:xfrm>
          <a:custGeom>
            <a:avLst/>
            <a:gdLst/>
            <a:ahLst/>
            <a:cxnLst/>
            <a:rect l="l" t="t" r="r" b="b"/>
            <a:pathLst>
              <a:path w="2615348" h="2085740">
                <a:moveTo>
                  <a:pt x="0" y="0"/>
                </a:moveTo>
                <a:lnTo>
                  <a:pt x="2615349" y="0"/>
                </a:lnTo>
                <a:lnTo>
                  <a:pt x="2615349" y="2085740"/>
                </a:lnTo>
                <a:lnTo>
                  <a:pt x="0" y="2085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147354" y="4744692"/>
            <a:ext cx="1540319" cy="1517778"/>
          </a:xfrm>
          <a:custGeom>
            <a:avLst/>
            <a:gdLst/>
            <a:ahLst/>
            <a:cxnLst/>
            <a:rect l="l" t="t" r="r" b="b"/>
            <a:pathLst>
              <a:path w="1540319" h="1517778">
                <a:moveTo>
                  <a:pt x="0" y="0"/>
                </a:moveTo>
                <a:lnTo>
                  <a:pt x="1540319" y="0"/>
                </a:lnTo>
                <a:lnTo>
                  <a:pt x="1540319" y="1517778"/>
                </a:lnTo>
                <a:lnTo>
                  <a:pt x="0" y="151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230111" y="4818139"/>
            <a:ext cx="1540319" cy="1370884"/>
          </a:xfrm>
          <a:custGeom>
            <a:avLst/>
            <a:gdLst/>
            <a:ahLst/>
            <a:cxnLst/>
            <a:rect l="l" t="t" r="r" b="b"/>
            <a:pathLst>
              <a:path w="1540319" h="1370884">
                <a:moveTo>
                  <a:pt x="0" y="0"/>
                </a:moveTo>
                <a:lnTo>
                  <a:pt x="1540320" y="0"/>
                </a:lnTo>
                <a:lnTo>
                  <a:pt x="1540320" y="1370884"/>
                </a:lnTo>
                <a:lnTo>
                  <a:pt x="0" y="137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4345884"/>
            <a:ext cx="2315394" cy="2315394"/>
          </a:xfrm>
          <a:custGeom>
            <a:avLst/>
            <a:gdLst/>
            <a:ahLst/>
            <a:cxnLst/>
            <a:rect l="l" t="t" r="r" b="b"/>
            <a:pathLst>
              <a:path w="2315394" h="2315394">
                <a:moveTo>
                  <a:pt x="0" y="0"/>
                </a:moveTo>
                <a:lnTo>
                  <a:pt x="2315394" y="0"/>
                </a:lnTo>
                <a:lnTo>
                  <a:pt x="2315394" y="2315394"/>
                </a:lnTo>
                <a:lnTo>
                  <a:pt x="0" y="2315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5459952" y="5118501"/>
            <a:ext cx="770160" cy="770160"/>
          </a:xfrm>
          <a:custGeom>
            <a:avLst/>
            <a:gdLst/>
            <a:ahLst/>
            <a:cxnLst/>
            <a:rect l="l" t="t" r="r" b="b"/>
            <a:pathLst>
              <a:path w="770160" h="770160">
                <a:moveTo>
                  <a:pt x="0" y="0"/>
                </a:moveTo>
                <a:lnTo>
                  <a:pt x="770159" y="0"/>
                </a:lnTo>
                <a:lnTo>
                  <a:pt x="770159" y="770160"/>
                </a:lnTo>
                <a:lnTo>
                  <a:pt x="0" y="770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322660" y="4345884"/>
            <a:ext cx="2315394" cy="2315394"/>
          </a:xfrm>
          <a:custGeom>
            <a:avLst/>
            <a:gdLst/>
            <a:ahLst/>
            <a:cxnLst/>
            <a:rect l="l" t="t" r="r" b="b"/>
            <a:pathLst>
              <a:path w="2315394" h="2315394">
                <a:moveTo>
                  <a:pt x="0" y="0"/>
                </a:moveTo>
                <a:lnTo>
                  <a:pt x="2315394" y="0"/>
                </a:lnTo>
                <a:lnTo>
                  <a:pt x="2315394" y="2315394"/>
                </a:lnTo>
                <a:lnTo>
                  <a:pt x="0" y="2315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7242934" y="7447196"/>
            <a:ext cx="4312152" cy="1811104"/>
          </a:xfrm>
          <a:custGeom>
            <a:avLst/>
            <a:gdLst/>
            <a:ahLst/>
            <a:cxnLst/>
            <a:rect l="l" t="t" r="r" b="b"/>
            <a:pathLst>
              <a:path w="4312152" h="1811104">
                <a:moveTo>
                  <a:pt x="0" y="0"/>
                </a:moveTo>
                <a:lnTo>
                  <a:pt x="4312152" y="0"/>
                </a:lnTo>
                <a:lnTo>
                  <a:pt x="4312152" y="1811104"/>
                </a:lnTo>
                <a:lnTo>
                  <a:pt x="0" y="18111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762717" y="1859279"/>
            <a:ext cx="2559943" cy="67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Client Side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28884" y="857250"/>
            <a:ext cx="307012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43129" y="857250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56747" y="857250"/>
            <a:ext cx="142796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096406" y="4565496"/>
            <a:ext cx="2417336" cy="2417336"/>
          </a:xfrm>
          <a:custGeom>
            <a:avLst/>
            <a:gdLst/>
            <a:ahLst/>
            <a:cxnLst/>
            <a:rect l="l" t="t" r="r" b="b"/>
            <a:pathLst>
              <a:path w="2417336" h="2417336">
                <a:moveTo>
                  <a:pt x="0" y="0"/>
                </a:moveTo>
                <a:lnTo>
                  <a:pt x="2417336" y="0"/>
                </a:lnTo>
                <a:lnTo>
                  <a:pt x="2417336" y="2417336"/>
                </a:lnTo>
                <a:lnTo>
                  <a:pt x="0" y="241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361200" y="4565496"/>
            <a:ext cx="2417336" cy="2417336"/>
          </a:xfrm>
          <a:custGeom>
            <a:avLst/>
            <a:gdLst/>
            <a:ahLst/>
            <a:cxnLst/>
            <a:rect l="l" t="t" r="r" b="b"/>
            <a:pathLst>
              <a:path w="2417336" h="2417336">
                <a:moveTo>
                  <a:pt x="0" y="0"/>
                </a:moveTo>
                <a:lnTo>
                  <a:pt x="2417335" y="0"/>
                </a:lnTo>
                <a:lnTo>
                  <a:pt x="2417335" y="2417336"/>
                </a:lnTo>
                <a:lnTo>
                  <a:pt x="0" y="241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841964" y="4565496"/>
            <a:ext cx="2417336" cy="2417336"/>
          </a:xfrm>
          <a:custGeom>
            <a:avLst/>
            <a:gdLst/>
            <a:ahLst/>
            <a:cxnLst/>
            <a:rect l="l" t="t" r="r" b="b"/>
            <a:pathLst>
              <a:path w="2417336" h="2417336">
                <a:moveTo>
                  <a:pt x="0" y="0"/>
                </a:moveTo>
                <a:lnTo>
                  <a:pt x="2417336" y="0"/>
                </a:lnTo>
                <a:lnTo>
                  <a:pt x="2417336" y="2417336"/>
                </a:lnTo>
                <a:lnTo>
                  <a:pt x="0" y="241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52402" y="4757013"/>
            <a:ext cx="4533266" cy="2034303"/>
          </a:xfrm>
          <a:custGeom>
            <a:avLst/>
            <a:gdLst/>
            <a:ahLst/>
            <a:cxnLst/>
            <a:rect l="l" t="t" r="r" b="b"/>
            <a:pathLst>
              <a:path w="4533266" h="2034303">
                <a:moveTo>
                  <a:pt x="0" y="0"/>
                </a:moveTo>
                <a:lnTo>
                  <a:pt x="4533266" y="0"/>
                </a:lnTo>
                <a:lnTo>
                  <a:pt x="4533266" y="2034303"/>
                </a:lnTo>
                <a:lnTo>
                  <a:pt x="0" y="2034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67701" y="1859279"/>
            <a:ext cx="2704009" cy="67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Server Side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18584" y="857250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28884" y="857250"/>
            <a:ext cx="307012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43129" y="857250"/>
            <a:ext cx="2105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92472" y="857250"/>
            <a:ext cx="17201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56747" y="857250"/>
            <a:ext cx="144493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2402" y="820738"/>
            <a:ext cx="24661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503</Words>
  <Application>Microsoft Office PowerPoint</Application>
  <PresentationFormat>사용자 지정</PresentationFormat>
  <Paragraphs>182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Calibri</vt:lpstr>
      <vt:lpstr>Ubuntu</vt:lpstr>
      <vt:lpstr>Ubuntu Bold</vt:lpstr>
      <vt:lpstr>Arial</vt:lpstr>
      <vt:lpstr>Nanum Square Round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웹소 중간 발표</dc:title>
  <cp:lastModifiedBy>최태진</cp:lastModifiedBy>
  <cp:revision>6</cp:revision>
  <dcterms:created xsi:type="dcterms:W3CDTF">2006-08-16T00:00:00Z</dcterms:created>
  <dcterms:modified xsi:type="dcterms:W3CDTF">2025-06-16T06:06:48Z</dcterms:modified>
  <dc:identifier>DAGn3WDx3dU</dc:identifier>
</cp:coreProperties>
</file>